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755759"/>
            <a:ext cx="8458200" cy="18158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dans le livre, activité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16,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à la page 411.</a:t>
            </a: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complètes, s.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v. p.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Vous </a:t>
            </a:r>
            <a:r>
              <a:rPr lang="fr-FR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ne devez pas copier les questions</a:t>
            </a:r>
            <a:endParaRPr lang="fr-F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20 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406025"/>
            <a:ext cx="3136900" cy="24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23</cp:revision>
  <dcterms:created xsi:type="dcterms:W3CDTF">2011-09-14T23:22:57Z</dcterms:created>
  <dcterms:modified xsi:type="dcterms:W3CDTF">2011-10-20T10:37:42Z</dcterms:modified>
</cp:coreProperties>
</file>